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011555"/>
            <a:ext cx="9144000" cy="3100705"/>
          </a:xfrm>
        </p:spPr>
        <p:txBody>
          <a:bodyPr>
            <a:normAutofit/>
          </a:bodyPr>
          <a:p>
            <a:r>
              <a:rPr lang="en-US" altLang="zh-CN" sz="9780"/>
              <a:t>.pptx</a:t>
            </a:r>
            <a:endParaRPr lang="en-US" altLang="zh-CN" sz="978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WPS 演示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geyao</dc:creator>
  <cp:lastModifiedBy>geyao</cp:lastModifiedBy>
  <cp:revision>4</cp:revision>
  <dcterms:created xsi:type="dcterms:W3CDTF">2019-09-19T02:01:00Z</dcterms:created>
  <dcterms:modified xsi:type="dcterms:W3CDTF">2023-10-30T10:01:28Z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2052-11.8.2.10972</vt:lpwstr>
  </property>
  <property fmtid="{D5CDD505-2E9C-101B-9397-08002B2CF9AE}" pid="3" name="ICV">
    <vt:lpwstr>63F8F57FB75843C7A926C90F6F6D9E7A</vt:lpwstr>
  </property>
</Properties>
</file>