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阿斯顿发生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阿斯蒂芬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mEyOGRiYTFkM2NjZDM4MmIxM2NhMzkwNzNjZWI1OWIifQ==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WPS 演示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省略号</cp:lastModifiedBy>
  <cp:revision>2</cp:revision>
  <dcterms:created xsi:type="dcterms:W3CDTF">2023-10-31T03:48:34Z</dcterms:created>
  <dcterms:modified xsi:type="dcterms:W3CDTF">2023-10-31T03:48:47Z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D7AC6379F59F473AA0C48EA4BAE14FD1_12</vt:lpwstr>
  </property>
  <property fmtid="{D5CDD505-2E9C-101B-9397-08002B2CF9AE}" pid="3" name="KSOProductBuildVer">
    <vt:lpwstr>2052-12.1.0.15398</vt:lpwstr>
  </property>
</Properties>
</file>