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51miz-P8237907-401A23D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图片 4" descr="校徽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560" y="550545"/>
            <a:ext cx="3854450" cy="79248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62735" y="1710055"/>
            <a:ext cx="9066530" cy="62992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dist"/>
            <a:r>
              <a:rPr lang="zh-CN" altLang="en-US" sz="3500" b="1" spc="2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云南师范大学校园招聘会</a:t>
            </a:r>
            <a:endParaRPr lang="zh-CN" altLang="en-US" sz="3500" b="1" spc="20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64180" y="2707005"/>
            <a:ext cx="6263640" cy="156845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ctr"/>
            <a:r>
              <a:rPr lang="zh-CN" altLang="en-US" sz="9600" b="1" spc="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通</a:t>
            </a:r>
            <a:r>
              <a:rPr lang="en-US" altLang="zh-CN" sz="9600" b="1" spc="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9600" b="1" spc="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行</a:t>
            </a:r>
            <a:r>
              <a:rPr lang="en-US" altLang="zh-CN" sz="9600" b="1" spc="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9600" b="1" spc="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证</a:t>
            </a:r>
            <a:endParaRPr lang="zh-CN" altLang="en-US" sz="9600" b="1" spc="20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93135" y="4809490"/>
            <a:ext cx="1537970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名称：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93135" y="5335270"/>
            <a:ext cx="1537970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时间：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93135" y="5861050"/>
            <a:ext cx="1537970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地点：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46575" y="4805680"/>
            <a:ext cx="4674235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昆明市西山区</a:t>
            </a:r>
            <a:r>
              <a:rPr lang="en-US" altLang="zh-CN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2026</a:t>
            </a:r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年教育专项人才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46575" y="5335270"/>
            <a:ext cx="4674235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en-US" altLang="zh-CN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2025</a:t>
            </a:r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年</a:t>
            </a:r>
            <a:r>
              <a:rPr lang="en-US" altLang="zh-CN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12</a:t>
            </a:r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月</a:t>
            </a:r>
            <a:r>
              <a:rPr lang="en-US" altLang="zh-CN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11</a:t>
            </a:r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日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46575" y="5864860"/>
            <a:ext cx="4674235" cy="3987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extLst>
              <a:ext uri="{4A0BC546-FE56-4ADE-93B0-CB8AF2F6F144}">
                <wpsdc:textFrameExt xmlns:wpsdc="http://www.wps.cn/officeDocument/2022/drawingmlCustomData" type="sub-title"/>
              </a:ext>
            </a:extLst>
          </a:bodyPr>
          <a:p>
            <a:pPr algn="l"/>
            <a:r>
              <a:rPr lang="zh-CN" altLang="en-US" sz="2000" b="1" spc="20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云南师范大学呈贡校区</a:t>
            </a:r>
            <a:endParaRPr lang="zh-CN" altLang="en-US" sz="2000" b="1" spc="20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WPS 演示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X-yang</dc:creator>
  <cp:lastModifiedBy>誠實の狐狸</cp:lastModifiedBy>
  <cp:revision>5</cp:revision>
  <dcterms:created xsi:type="dcterms:W3CDTF">2023-08-09T12:44:00Z</dcterms:created>
  <dcterms:modified xsi:type="dcterms:W3CDTF">2025-12-02T08:50:38Z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594BC03405944ECBBF6F5E45E6424B5E_12</vt:lpwstr>
  </property>
</Properties>
</file>